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36F819-5910-4D90-B9FD-6E6D785834DA}" type="datetimeFigureOut">
              <a:rPr lang="it-IT" smtClean="0"/>
              <a:t>12/12/2015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1205B6-83E2-4E8E-9B07-041AC610CB34}" type="slidenum">
              <a:rPr lang="it-IT" smtClean="0"/>
              <a:t>‹N›</a:t>
            </a:fld>
            <a:endParaRPr lang="it-IT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F819-5910-4D90-B9FD-6E6D785834DA}" type="datetimeFigureOut">
              <a:rPr lang="it-IT" smtClean="0"/>
              <a:t>12/12/2015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05B6-83E2-4E8E-9B07-041AC610CB34}" type="slidenum">
              <a:rPr lang="it-IT" smtClean="0"/>
              <a:t>‹N›</a:t>
            </a:fld>
            <a:endParaRPr lang="it-IT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F819-5910-4D90-B9FD-6E6D785834DA}" type="datetimeFigureOut">
              <a:rPr lang="it-IT" smtClean="0"/>
              <a:t>12/12/2015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05B6-83E2-4E8E-9B07-041AC610CB34}" type="slidenum">
              <a:rPr lang="it-IT" smtClean="0"/>
              <a:t>‹N›</a:t>
            </a:fld>
            <a:endParaRPr lang="it-IT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F819-5910-4D90-B9FD-6E6D785834DA}" type="datetimeFigureOut">
              <a:rPr lang="it-IT" smtClean="0"/>
              <a:t>12/12/2015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05B6-83E2-4E8E-9B07-041AC610CB34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F819-5910-4D90-B9FD-6E6D785834DA}" type="datetimeFigureOut">
              <a:rPr lang="it-IT" smtClean="0"/>
              <a:t>12/12/2015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05B6-83E2-4E8E-9B07-041AC610CB34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F819-5910-4D90-B9FD-6E6D785834DA}" type="datetimeFigureOut">
              <a:rPr lang="it-IT" smtClean="0"/>
              <a:t>12/12/2015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05B6-83E2-4E8E-9B07-041AC610CB34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F819-5910-4D90-B9FD-6E6D785834DA}" type="datetimeFigureOut">
              <a:rPr lang="it-IT" smtClean="0"/>
              <a:t>12/12/2015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05B6-83E2-4E8E-9B07-041AC610CB34}" type="slidenum">
              <a:rPr lang="it-IT" smtClean="0"/>
              <a:t>‹N›</a:t>
            </a:fld>
            <a:endParaRPr lang="it-IT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F819-5910-4D90-B9FD-6E6D785834DA}" type="datetimeFigureOut">
              <a:rPr lang="it-IT" smtClean="0"/>
              <a:t>12/12/2015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05B6-83E2-4E8E-9B07-041AC610CB34}" type="slidenum">
              <a:rPr lang="it-IT" smtClean="0"/>
              <a:t>‹N›</a:t>
            </a:fld>
            <a:endParaRPr lang="it-IT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F819-5910-4D90-B9FD-6E6D785834DA}" type="datetimeFigureOut">
              <a:rPr lang="it-IT" smtClean="0"/>
              <a:t>12/12/2015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05B6-83E2-4E8E-9B07-041AC610CB3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F819-5910-4D90-B9FD-6E6D785834DA}" type="datetimeFigureOut">
              <a:rPr lang="it-IT" smtClean="0"/>
              <a:t>12/12/2015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05B6-83E2-4E8E-9B07-041AC610CB3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F819-5910-4D90-B9FD-6E6D785834DA}" type="datetimeFigureOut">
              <a:rPr lang="it-IT" smtClean="0"/>
              <a:t>12/12/2015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05B6-83E2-4E8E-9B07-041AC610CB3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636F819-5910-4D90-B9FD-6E6D785834DA}" type="datetimeFigureOut">
              <a:rPr lang="it-IT" smtClean="0"/>
              <a:t>12/12/2015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1205B6-83E2-4E8E-9B07-041AC610CB34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t.wikipedia.org/wiki/Partito_Socialista_Italian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t.wikipedia.org/wiki/Giacomo_Matteott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ALDA COSTA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99592" y="3767862"/>
            <a:ext cx="6872808" cy="1752600"/>
          </a:xfrm>
        </p:spPr>
        <p:txBody>
          <a:bodyPr/>
          <a:lstStyle/>
          <a:p>
            <a:r>
              <a:rPr lang="it-IT" dirty="0" smtClean="0"/>
              <a:t>Vittoria </a:t>
            </a:r>
            <a:r>
              <a:rPr lang="it-IT" dirty="0" err="1" smtClean="0"/>
              <a:t>Alvisi</a:t>
            </a:r>
            <a:r>
              <a:rPr lang="it-IT" dirty="0" smtClean="0"/>
              <a:t>, Alessandra </a:t>
            </a:r>
            <a:r>
              <a:rPr lang="it-IT" dirty="0" err="1" smtClean="0"/>
              <a:t>Morabito</a:t>
            </a:r>
            <a:r>
              <a:rPr lang="it-IT" dirty="0" smtClean="0"/>
              <a:t>, Giulia </a:t>
            </a:r>
            <a:r>
              <a:rPr lang="it-IT" dirty="0" err="1" smtClean="0"/>
              <a:t>Bussolari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777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Alda Costa nasce a Ferrara il 26 Gennaio 1876. Si diploma maestra elementare ed inizia ad insegnare nel 1899.</a:t>
            </a:r>
            <a:r>
              <a:rPr lang="it-IT" sz="2000" dirty="0"/>
              <a:t> Nel </a:t>
            </a:r>
            <a:r>
              <a:rPr lang="it-IT" sz="2000" dirty="0" smtClean="0"/>
              <a:t>1907 </a:t>
            </a:r>
            <a:r>
              <a:rPr lang="it-IT" sz="2000" dirty="0"/>
              <a:t>entra nella Federazione di Ferrara del </a:t>
            </a:r>
            <a:r>
              <a:rPr lang="it-IT" sz="2000" dirty="0">
                <a:hlinkClick r:id="rId2" tooltip="Partito Socialista Italiano"/>
              </a:rPr>
              <a:t>Partito Socialista Italiano</a:t>
            </a:r>
            <a:r>
              <a:rPr lang="it-IT" sz="2000" dirty="0"/>
              <a:t>, aderendo all'ala riformista. Collabora al </a:t>
            </a:r>
            <a:r>
              <a:rPr lang="it-IT" sz="2000" i="1" dirty="0"/>
              <a:t>Pensiero socialista</a:t>
            </a:r>
            <a:r>
              <a:rPr lang="it-IT" sz="2000" dirty="0"/>
              <a:t>, organo ufficiale dell’ala riformista. Nel 1913 fonda il nuovo organo socialista ferrarese </a:t>
            </a:r>
            <a:r>
              <a:rPr lang="it-IT" sz="2000" i="1" dirty="0" smtClean="0"/>
              <a:t>Bandiera socialista.</a:t>
            </a:r>
            <a:r>
              <a:rPr lang="it-IT" sz="2000" dirty="0"/>
              <a:t> Il 26 novembre 1916 il Congresso regionale del partito tenutosi a Bologna la nomina responsabile, per la provincia di Ferrara, della propaganda per la pace e dell’organizzazione femminile del </a:t>
            </a:r>
            <a:r>
              <a:rPr lang="it-IT" sz="2000" dirty="0" smtClean="0"/>
              <a:t>partito. Viene schedata dalla polizia </a:t>
            </a:r>
            <a:r>
              <a:rPr lang="it-IT" sz="2000" dirty="0"/>
              <a:t>nel 1917 in quanto </a:t>
            </a:r>
            <a:r>
              <a:rPr lang="it-IT" sz="2000" dirty="0" smtClean="0"/>
              <a:t>sovversiva </a:t>
            </a:r>
            <a:r>
              <a:rPr lang="it-IT" sz="2000" dirty="0"/>
              <a:t>pericolosa e candidata </a:t>
            </a:r>
            <a:r>
              <a:rPr lang="it-IT" sz="2000" dirty="0" smtClean="0"/>
              <a:t>all’internamento.</a:t>
            </a:r>
            <a:r>
              <a:rPr lang="it-IT" sz="2000" i="1" dirty="0" smtClean="0"/>
              <a:t> </a:t>
            </a:r>
            <a:endParaRPr lang="it-IT" sz="20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sua storia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069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Alda mentre insegna ad una sua classe.</a:t>
            </a:r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708920"/>
            <a:ext cx="5217598" cy="2734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117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 dirty="0"/>
              <a:t>Continua anche dopo la marcia su </a:t>
            </a:r>
            <a:r>
              <a:rPr lang="it-IT" sz="2000" dirty="0" smtClean="0"/>
              <a:t>Roma del </a:t>
            </a:r>
            <a:r>
              <a:rPr lang="it-IT" sz="2000" dirty="0"/>
              <a:t>28 ottobre 1922 la sua battaglia contro il fascismo e, dopo la seconda scissione del PSI, quella del 1922 che darà vita al Partito Socialista Unitario, con segretario </a:t>
            </a:r>
            <a:r>
              <a:rPr lang="it-IT" sz="2000" dirty="0">
                <a:hlinkClick r:id="rId2" tooltip="Giacomo Matteotti"/>
              </a:rPr>
              <a:t>Giacomo Matteotti</a:t>
            </a:r>
            <a:r>
              <a:rPr lang="it-IT" sz="2000" dirty="0"/>
              <a:t>, organizza riunioni clandestine e porta aiuto ai detenuti </a:t>
            </a:r>
            <a:r>
              <a:rPr lang="it-IT" sz="2000" dirty="0" smtClean="0"/>
              <a:t>politici</a:t>
            </a:r>
            <a:r>
              <a:rPr lang="it-IT" dirty="0" smtClean="0"/>
              <a:t>.</a:t>
            </a:r>
            <a:r>
              <a:rPr lang="it-IT" dirty="0"/>
              <a:t> </a:t>
            </a:r>
            <a:r>
              <a:rPr lang="it-IT" sz="2000" dirty="0"/>
              <a:t>Nel 1926, Alda rifiuta di giurare fedeltà al regime; le perquisiscono la casa e vi trovano il ritratto di Matteotti. I due episodi forniscono alla giunta comunale la scusa per licenziarla ma l’avvocato Mario Cavallari ne assume il gratuito patrocinio e ottiene l’annullamento del provvedimento dal Consiglio di Stato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6779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755576" y="2391792"/>
            <a:ext cx="7745505" cy="3877815"/>
          </a:xfrm>
        </p:spPr>
        <p:txBody>
          <a:bodyPr>
            <a:normAutofit/>
          </a:bodyPr>
          <a:lstStyle/>
          <a:p>
            <a:r>
              <a:rPr lang="it-IT" sz="1600" dirty="0"/>
              <a:t>Trasferitasi a Milano, viene arrestata e confinata prima alle Isole Tremiti e poi in un piccolo paese della Basilicata.</a:t>
            </a:r>
          </a:p>
          <a:p>
            <a:r>
              <a:rPr lang="it-IT" sz="1600" dirty="0"/>
              <a:t>Rientrata a Ferrara sofferente a causa delle condizioni di vita subite durante il confino, si dedica all'insegnamento privato. Mantiene contatti con i compagni e riesce a riannodare le file degli antifascisti, finché non viene arrestata dall'OVRA</a:t>
            </a:r>
            <a:r>
              <a:rPr lang="it-IT" dirty="0"/>
              <a:t>. </a:t>
            </a:r>
          </a:p>
          <a:p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    Foto segnaletica  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Viene arrestata e confinata</a:t>
            </a:r>
            <a:endParaRPr lang="it-IT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480" y="4077072"/>
            <a:ext cx="2459711" cy="2050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774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Il 25 luglio 1943 Alda Costa viene liberata ma nuovamente arrestata a Ferrara la notte del 15 novembre 1943 e poi tradotta alle carceri di Copparo. Qui viene ricoverata per leucemia nel locale ospedale dove </a:t>
            </a:r>
            <a:r>
              <a:rPr lang="it-IT" dirty="0" smtClean="0"/>
              <a:t>morirà. </a:t>
            </a:r>
            <a:r>
              <a:rPr lang="it-IT" dirty="0"/>
              <a:t>Prima di morire, al pretore di Copparo, Antonio Buono, che l'aveva aiutata a passare ad un altro socialista una lista di nomi di compagni per ricostruire le file del </a:t>
            </a:r>
            <a:r>
              <a:rPr lang="it-IT" dirty="0" smtClean="0"/>
              <a:t>partito, le </a:t>
            </a:r>
            <a:r>
              <a:rPr lang="it-IT" dirty="0"/>
              <a:t>lascia questo messaggio: "Dica ai miei compagni che sono rimasta fedele al mio ideale</a:t>
            </a:r>
            <a:r>
              <a:rPr lang="it-IT" dirty="0" smtClean="0"/>
              <a:t>".</a:t>
            </a:r>
            <a:endParaRPr lang="it-IT" dirty="0"/>
          </a:p>
          <a:p>
            <a:r>
              <a:rPr lang="it-IT" dirty="0"/>
              <a:t>Muore a Copparo il 30 aprile </a:t>
            </a:r>
            <a:r>
              <a:rPr lang="it-IT" dirty="0" smtClean="0"/>
              <a:t>1944.</a:t>
            </a:r>
            <a:endParaRPr lang="it-IT" dirty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Termina la sua vita a Copparo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500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4048" y="1700809"/>
            <a:ext cx="3528392" cy="1872208"/>
          </a:xfrm>
        </p:spPr>
        <p:txBody>
          <a:bodyPr/>
          <a:lstStyle/>
          <a:p>
            <a:r>
              <a:rPr lang="it-IT" dirty="0" smtClean="0"/>
              <a:t>ALDA COSTA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it-IT" sz="2000" dirty="0"/>
              <a:t>A lei è</a:t>
            </a:r>
            <a:r>
              <a:rPr lang="it-IT" sz="2000" dirty="0" smtClean="0"/>
              <a:t> intitolata </a:t>
            </a:r>
            <a:r>
              <a:rPr lang="it-IT" sz="2000" dirty="0"/>
              <a:t>la Scuola elementare "Alda Costa" di </a:t>
            </a:r>
            <a:r>
              <a:rPr lang="it-IT" sz="2000" dirty="0" smtClean="0"/>
              <a:t>Ferrara.</a:t>
            </a:r>
            <a:endParaRPr lang="it-IT" sz="2000" dirty="0"/>
          </a:p>
          <a:p>
            <a:r>
              <a:rPr lang="it-IT" sz="2000" dirty="0"/>
              <a:t>Il 16 novembre del </a:t>
            </a:r>
            <a:r>
              <a:rPr lang="it-IT" sz="2000" dirty="0" smtClean="0"/>
              <a:t>2006, le </a:t>
            </a:r>
            <a:r>
              <a:rPr lang="it-IT" sz="2000" dirty="0"/>
              <a:t>spoglie di Alda Costa sono state traslate nel Sacello dei Caduti per la Libertà alla Certosa di </a:t>
            </a:r>
            <a:r>
              <a:rPr lang="it-IT" sz="2000" dirty="0" smtClean="0"/>
              <a:t>Ferrara</a:t>
            </a:r>
            <a:r>
              <a:rPr lang="it-IT" dirty="0" smtClean="0"/>
              <a:t>.</a:t>
            </a:r>
            <a:endParaRPr lang="it-IT" dirty="0"/>
          </a:p>
          <a:p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4"/>
            <a:ext cx="3888432" cy="5106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126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pertina">
  <a:themeElements>
    <a:clrScheme name="Copertin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opertin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pertin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6E82871322EA34AA60DED4A97ED6334" ma:contentTypeVersion="2" ma:contentTypeDescription="Creare un nuovo documento." ma:contentTypeScope="" ma:versionID="b3331f09ab821ffc474e49251159df8e">
  <xsd:schema xmlns:xsd="http://www.w3.org/2001/XMLSchema" xmlns:xs="http://www.w3.org/2001/XMLSchema" xmlns:p="http://schemas.microsoft.com/office/2006/metadata/properties" xmlns:ns2="2791e253-5257-489d-a21d-30f77f4b2348" targetNamespace="http://schemas.microsoft.com/office/2006/metadata/properties" ma:root="true" ma:fieldsID="36bc09ff87597c9b28b66049bde557eb" ns2:_="">
    <xsd:import namespace="2791e253-5257-489d-a21d-30f77f4b2348"/>
    <xsd:element name="properties">
      <xsd:complexType>
        <xsd:sequence>
          <xsd:element name="documentManagement">
            <xsd:complexType>
              <xsd:all>
                <xsd:element ref="ns2:_sd_Commenti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91e253-5257-489d-a21d-30f77f4b2348" elementFormDefault="qualified">
    <xsd:import namespace="http://schemas.microsoft.com/office/2006/documentManagement/types"/>
    <xsd:import namespace="http://schemas.microsoft.com/office/infopath/2007/PartnerControls"/>
    <xsd:element name="_sd_Commenti" ma:index="8" nillable="true" ma:displayName="Commenti" ma:internalName="_sd_Commenti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ShareDocEditForm</Display>
  <Edit>ShareDocEditForm</Edit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d_Commenti xmlns="2791e253-5257-489d-a21d-30f77f4b2348" xsi:nil="true"/>
  </documentManagement>
</p:properties>
</file>

<file path=customXml/itemProps1.xml><?xml version="1.0" encoding="utf-8"?>
<ds:datastoreItem xmlns:ds="http://schemas.openxmlformats.org/officeDocument/2006/customXml" ds:itemID="{BE6E84F1-2E1F-4574-86D8-8E5A9CC868D5}"/>
</file>

<file path=customXml/itemProps2.xml><?xml version="1.0" encoding="utf-8"?>
<ds:datastoreItem xmlns:ds="http://schemas.openxmlformats.org/officeDocument/2006/customXml" ds:itemID="{D8B8861C-8788-4E45-99CE-8A42B6F65934}"/>
</file>

<file path=customXml/itemProps3.xml><?xml version="1.0" encoding="utf-8"?>
<ds:datastoreItem xmlns:ds="http://schemas.openxmlformats.org/officeDocument/2006/customXml" ds:itemID="{7D6559F5-B792-4C62-8A9C-C48AD1C5D9EF}"/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62</TotalTime>
  <Words>444</Words>
  <Application>Microsoft Office PowerPoint</Application>
  <PresentationFormat>Presentazione su schermo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Copertina</vt:lpstr>
      <vt:lpstr>ALDA COSTA</vt:lpstr>
      <vt:lpstr>La sua storia</vt:lpstr>
      <vt:lpstr>Alda mentre insegna ad una sua classe.</vt:lpstr>
      <vt:lpstr>Presentazione standard di PowerPoint</vt:lpstr>
      <vt:lpstr>Viene arrestata e confinata</vt:lpstr>
      <vt:lpstr>Termina la sua vita a Copparo</vt:lpstr>
      <vt:lpstr>ALDA COSTA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ALDA COSTA</dc:title>
  <dc:creator>Marco</dc:creator>
  <cp:lastModifiedBy>Marco</cp:lastModifiedBy>
  <cp:revision>6</cp:revision>
  <dcterms:created xsi:type="dcterms:W3CDTF">2015-12-12T15:52:10Z</dcterms:created>
  <dcterms:modified xsi:type="dcterms:W3CDTF">2015-12-12T16:54:36Z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0x01010086E82871322EA34AA60DED4A97ED6334</vt:lpwstr>
  </property>
</Properties>
</file>